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9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3C"/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448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51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7584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63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471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4752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798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591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555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916832"/>
            <a:ext cx="3456384" cy="86409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2800" i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ru-RU" sz="3200" i="1" dirty="0">
              <a:solidFill>
                <a:schemeClr val="bg1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67744" y="2924944"/>
            <a:ext cx="468052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solidFill>
                  <a:schemeClr val="bg1"/>
                </a:solidFill>
              </a:rPr>
              <a:t>ШЛЯХ ДО УСПІХУ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 витяті будуть злочинці,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ті молоді організатори баптистських церков, хто </a:t>
            </a:r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вповає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Господа та радіє у Ньому, землю </a:t>
            </a:r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вспадкують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приведуть її до Бога!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9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FFEB3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розпалюйся гнівом своїм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безбожних злочинців,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май </a:t>
            </a:r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заздрости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беззаконних ЧОЛОВІКІВ,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0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060848"/>
            <a:ext cx="9036496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 вони, як трава, будуть скоро покошені, і мов та зелена билина пов’януть!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6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036496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b="1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b="1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Надійся на Господа Творця, молодий друже-баптисте, радій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Господі й добре чини, своє місто замешкуй, приводь його до Бога та правди дотримуй!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3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Хай Господь буде розкіш твоя, і твій </a:t>
            </a:r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Відкупитель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сповнить тобі твого серця бажання!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7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Господа здай дорогу свою, і на Нього надію клади, радій у Ньому, і Він зробить,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1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Він випровадить, немов блискуче світло, твою справедливість, а правду твою немов південь.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Жди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Господа мовчки й на Нього надійся, не розпалюйся гнівом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того ЧОЛОВІКА, хто щасливою чинить дорогу свою, на людину, що виконує задуми злі.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54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10090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Повстримайсь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 гніву й покинь пересердя,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розпалюйся лютістю,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чинити лиш зло,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Псалом 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r>
              <a:rPr lang="uk-UA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8</a:t>
            </a:r>
            <a:endParaRPr lang="ru-RU" sz="32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255</Words>
  <Application>Microsoft Office PowerPoint</Application>
  <PresentationFormat>Екран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37</vt:lpstr>
      <vt:lpstr>Псалом 37:1</vt:lpstr>
      <vt:lpstr>Псалом 37:2</vt:lpstr>
      <vt:lpstr>Псалом 37:3</vt:lpstr>
      <vt:lpstr>Псалом 37:4</vt:lpstr>
      <vt:lpstr>Псалом 37:5</vt:lpstr>
      <vt:lpstr>Псалом 37:6</vt:lpstr>
      <vt:lpstr>Псалом 37:7</vt:lpstr>
      <vt:lpstr>Псалом 37:8</vt:lpstr>
      <vt:lpstr>Псалом 37:9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176</cp:revision>
  <dcterms:created xsi:type="dcterms:W3CDTF">2011-03-25T18:27:23Z</dcterms:created>
  <dcterms:modified xsi:type="dcterms:W3CDTF">2024-05-22T13:34:37Z</dcterms:modified>
</cp:coreProperties>
</file>